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60" r:id="rId3"/>
    <p:sldId id="259" r:id="rId4"/>
  </p:sldIdLst>
  <p:sldSz cx="12192000" cy="6858000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21" d="100"/>
          <a:sy n="121" d="100"/>
        </p:scale>
        <p:origin x="-114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5.jpeg>
</file>

<file path=ppt/media/image8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ADD901-6F02-43D6-AA9A-A0FA95ED6A81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173D3A-EDC7-4E86-8F33-423B0DC5A9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D21880-DBB5-4F77-8CE7-B52198991619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74CD6F-0446-4E76-947B-0C7EF91F15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595513-78F6-4AA3-86DC-A2AD99EA0ABA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6F989-7D8C-42F3-9072-FF449F7810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9F0BCC-E6B6-4F94-B816-0FB67F616107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07E88B-3197-488F-864D-52183BA273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9FF7C5-5FD4-4C16-9D6E-AD05068473A2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809A90-18B9-4F5A-8AEB-76F7348AF7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444FB5-302A-43CD-A8CC-993A1333E37B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AA79B4-DC3A-4C7F-92F3-E77A7C03CD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AF8F84-666C-42AC-9E26-19321AE79ED3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FAFFF2-FCED-4654-A2E3-6CE21A5301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60957E-736D-4D78-B053-F4E2B805FAAC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E6ED16-6E6C-4AC8-A55C-BFDDA2D531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3EC9B1-4C03-4BBC-A2FF-FE09A6755BAE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EA4B06-A7F7-4145-9B82-EDE88472E70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87F9A7-7668-44AE-9187-7B8B395CBD01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541871-A69E-45F0-87AC-E1985F3F77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C620E4-343B-4054-9A07-16FC7246B5C9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B27759-6B44-43C0-9C57-E4D51D1083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DC22D0B-8177-487C-89D2-9E4217770FBC}" type="datetimeFigureOut">
              <a:rPr lang="en-US"/>
              <a:pPr>
                <a:defRPr/>
              </a:pPr>
              <a:t>15-Nov-17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4D36B32-EAC7-4744-A67A-E41002B51E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5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8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3" name="Picture 1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95263" y="250825"/>
            <a:ext cx="5638800" cy="3222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3314" name="Picture 2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588125" y="573088"/>
            <a:ext cx="5118100" cy="60277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Picture 1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41313" y="3190875"/>
            <a:ext cx="5449887" cy="351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338" name="Picture 2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228600"/>
            <a:ext cx="6824663" cy="2389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339" name="Picture 3"/>
          <p:cNvPicPr>
            <a:picLocks noChangeAspect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6824663" y="0"/>
            <a:ext cx="51435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1" name="Picture 1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36550" y="3779838"/>
            <a:ext cx="5940425" cy="2703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5362" name="Picture 2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52425" y="885825"/>
            <a:ext cx="5924550" cy="2157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5363" name="Picture 3"/>
          <p:cNvPicPr>
            <a:picLocks noChangeAspect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6640513" y="0"/>
            <a:ext cx="51435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Office PowerPoint</Application>
  <PresentationFormat>Custom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Calibri</vt:lpstr>
      <vt:lpstr>Arial</vt:lpstr>
      <vt:lpstr>Calibri Light</vt:lpstr>
      <vt:lpstr>Office Theme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DIDOEV@NETVIGATOR.COM</cp:lastModifiedBy>
  <cp:revision>5</cp:revision>
  <cp:lastPrinted>2017-10-19T17:23:58Z</cp:lastPrinted>
  <dcterms:created xsi:type="dcterms:W3CDTF">2017-10-19T17:19:47Z</dcterms:created>
  <dcterms:modified xsi:type="dcterms:W3CDTF">2017-11-15T15:02:11Z</dcterms:modified>
</cp:coreProperties>
</file>